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accent3"/>
                </a:solidFill>
              </a:rPr>
              <a:t>Наши мечты</a:t>
            </a:r>
            <a:endParaRPr lang="ru-RU" sz="9600" dirty="0"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/>
                </a:solidFill>
              </a:rPr>
              <a:t>Ресурсная группа «Умничка»</a:t>
            </a:r>
            <a:endParaRPr lang="ru-RU" sz="40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7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2151112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Интерактивный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Innovatic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Innovatic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разработка с элементами дополненной реальности, которая с помощью проектора и специального датчика превращает пол в сенсорную поверхность. Благодаря конструкции с колёсиками вы можете перемещать оборудование в любое удобное для вас место!</a:t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 легко может стать многофункциональным, если добавить к нему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подкатную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Песочницу. Это уникальное сочетание классической игры с песком и передовых технологий. Вы получаете мощный инструмент для всестороннего развития ребёнка, который превратит обычные песочницу и пол в волшебный мир открытий!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66907"/>
            <a:ext cx="21907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45024"/>
            <a:ext cx="21907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335" y="2564904"/>
            <a:ext cx="21907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98" y="4581128"/>
            <a:ext cx="21907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57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147248" cy="194421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игры ребёнок взаимодействует не только с дополненной реальностью, но и с реальными физическими предметами - фигурами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VayToy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Интерактивный пол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Magium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легко настраивается и адаптируется под потребности педагога. Работать с оборудованием без труда могут даже люди, плохо разбирающиеся в компьютерной технике. 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живающий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 становится любимым детским развлечением и увлекательным способом обучения.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Magium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может использоваться для развития 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с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Устройство развивает слух, зрение, тактильные ощущения, позволяя малышам с ограниченными возможностями быстрее адаптироваться к окружающей среде.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698750"/>
            <a:ext cx="47625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0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11430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Многофункциональное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устройство: цветной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принтер, сканер, копир.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4" t="61389" r="52657" b="8334"/>
          <a:stretch/>
        </p:blipFill>
        <p:spPr bwMode="auto">
          <a:xfrm>
            <a:off x="2051720" y="2564904"/>
            <a:ext cx="3514725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4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661046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мобильных технологий к работе по поведенческой коррекции у детей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расстройствами аутистического спектра (РАС) становится все более распространенной стратегией.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планшетов, ноутбуков и других гаджетов позволяет специалистам создавать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высокомотивационную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среду, а также обеспечивать наиболее доступный и комфортный формат предоставления информации, что благотворно сказывается на качестве поведенческих вмешательств.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86000"/>
            <a:ext cx="838842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2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</TotalTime>
  <Words>152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Наши мечты</vt:lpstr>
      <vt:lpstr>    Интерактивный комплекс Innovatic Innovatic — разработка с элементами дополненной реальности, которая с помощью проектора и специального датчика превращает пол в сенсорную поверхность. Благодаря конструкции с колёсиками вы можете перемещать оборудование в любое удобное для вас место! Комплекс легко может стать многофункциональным, если добавить к нему подкатную Песочницу. Это уникальное сочетание классической игры с песком и передовых технологий. Вы получаете мощный инструмент для всестороннего развития ребёнка, который превратит обычные песочницу и пол в волшебный мир открытий! </vt:lpstr>
      <vt:lpstr>во время игры ребёнок взаимодействует не только с дополненной реальностью, но и с реальными физическими предметами - фигурами VayToy. Интерактивный пол Magium легко настраивается и адаптируется под потребности педагога. Работать с оборудованием без труда могут даже люди, плохо разбирающиеся в компьютерной технике. Оживающий пол становится любимым детским развлечением и увлекательным способом обучения. Magium может использоваться для развития и обучения детей с РАС. Устройство развивает слух, зрение, тактильные ощущения, позволяя малышам с ограниченными возможностями быстрее адаптироваться к окружающей среде.</vt:lpstr>
      <vt:lpstr>Многофункциональное устройство: цветной принтер, сканер, копир.</vt:lpstr>
      <vt:lpstr>Привлечение мобильных технологий к работе по поведенческой коррекции у детей с расстройствами аутистического спектра (РАС) становится все более распространенной стратегией. Использование планшетов, ноутбуков и других гаджетов позволяет специалистам создавать высокомотивационную среду, а также обеспечивать наиболее доступный и комфортный формат предоставления информации, что благотворно сказывается на качестве поведенческих вмешательств.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мечты</dc:title>
  <dc:creator>ps</dc:creator>
  <cp:lastModifiedBy>ps</cp:lastModifiedBy>
  <cp:revision>5</cp:revision>
  <dcterms:created xsi:type="dcterms:W3CDTF">2025-02-04T13:55:58Z</dcterms:created>
  <dcterms:modified xsi:type="dcterms:W3CDTF">2025-02-04T14:34:09Z</dcterms:modified>
</cp:coreProperties>
</file>